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83" r:id="rId18"/>
    <p:sldId id="284" r:id="rId19"/>
    <p:sldId id="285" r:id="rId20"/>
    <p:sldId id="279" r:id="rId21"/>
    <p:sldId id="280" r:id="rId22"/>
    <p:sldId id="276" r:id="rId23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73648" autoAdjust="0"/>
  </p:normalViewPr>
  <p:slideViewPr>
    <p:cSldViewPr snapToGrid="0">
      <p:cViewPr varScale="1">
        <p:scale>
          <a:sx n="84" d="100"/>
          <a:sy n="84" d="100"/>
        </p:scale>
        <p:origin x="139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Screenshot: </a:t>
            </a:r>
            <a:r>
              <a:rPr lang="de-DE" dirty="0" err="1"/>
              <a:t>Geopak</a:t>
            </a:r>
            <a:endParaRPr lang="de-DE" dirty="0"/>
          </a:p>
          <a:p>
            <a:r>
              <a:rPr lang="de-DE" dirty="0"/>
              <a:t>Screenshot: Cat1000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</a:t>
            </a:r>
            <a:r>
              <a:rPr lang="de-DE"/>
              <a:t>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Foto aus Einladung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11.02.2020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11.02.2020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11.02.2020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11.02.2020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Erste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11.02.2020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11.02.2020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871" y="2333871"/>
            <a:ext cx="4602509" cy="27810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60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11.02.2020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48079" y="233387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r>
              <a:rPr lang="de-DE" dirty="0"/>
              <a:t>Zusammenarbeit</a:t>
            </a:r>
            <a:r>
              <a:rPr lang="de-DE" sz="4000" dirty="0"/>
              <a:t>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902802" cy="4830763"/>
          </a:xfrm>
        </p:spPr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17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741439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2168877"/>
            <a:ext cx="6096851" cy="33246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20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eaLnBrk="1" hangingPunct="1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708"/>
            <a:ext cx="6096000" cy="45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11.02.2020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11.02.2020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11.02.2020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11.02.2020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11.02.2020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896</Words>
  <Application>Microsoft Office PowerPoint</Application>
  <PresentationFormat>Breitbild</PresentationFormat>
  <Paragraphs>262</Paragraphs>
  <Slides>22</Slides>
  <Notes>19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</vt:lpstr>
      <vt:lpstr>Praktikumsprojekt</vt:lpstr>
      <vt:lpstr>Praktikumsprojekt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162</cp:revision>
  <cp:lastPrinted>2016-02-12T14:23:11Z</cp:lastPrinted>
  <dcterms:created xsi:type="dcterms:W3CDTF">2015-04-07T08:27:23Z</dcterms:created>
  <dcterms:modified xsi:type="dcterms:W3CDTF">2020-02-11T10:09:59Z</dcterms:modified>
</cp:coreProperties>
</file>